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8" r:id="rId16"/>
    <p:sldId id="277" r:id="rId17"/>
    <p:sldId id="281" r:id="rId18"/>
    <p:sldId id="280" r:id="rId19"/>
    <p:sldId id="271" r:id="rId20"/>
    <p:sldId id="272" r:id="rId21"/>
    <p:sldId id="273" r:id="rId22"/>
    <p:sldId id="274" r:id="rId23"/>
    <p:sldId id="27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14A400"/>
    <a:srgbClr val="00D600"/>
    <a:srgbClr val="FF9900"/>
    <a:srgbClr val="BFD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649F52-10AC-431E-AE58-ABE68C33C73A}" v="29" dt="2026-01-07T00:51:43.5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0" d="100"/>
          <a:sy n="120" d="100"/>
        </p:scale>
        <p:origin x="1344" y="-5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Bennett" userId="93fa278c-34a3-4dec-bae0-02d1d972a3ab" providerId="ADAL" clId="{607F3A17-132E-4373-8EB0-4D5DB4D5D027}"/>
    <pc:docChg chg="modSld">
      <pc:chgData name="Kelly Bennett" userId="93fa278c-34a3-4dec-bae0-02d1d972a3ab" providerId="ADAL" clId="{607F3A17-132E-4373-8EB0-4D5DB4D5D027}" dt="2026-01-07T00:52:11.435" v="41" actId="1076"/>
      <pc:docMkLst>
        <pc:docMk/>
      </pc:docMkLst>
      <pc:sldChg chg="modSp mod">
        <pc:chgData name="Kelly Bennett" userId="93fa278c-34a3-4dec-bae0-02d1d972a3ab" providerId="ADAL" clId="{607F3A17-132E-4373-8EB0-4D5DB4D5D027}" dt="2026-01-07T00:45:03.333" v="1" actId="20577"/>
        <pc:sldMkLst>
          <pc:docMk/>
          <pc:sldMk cId="808535352" sldId="257"/>
        </pc:sldMkLst>
        <pc:spChg chg="mod">
          <ac:chgData name="Kelly Bennett" userId="93fa278c-34a3-4dec-bae0-02d1d972a3ab" providerId="ADAL" clId="{607F3A17-132E-4373-8EB0-4D5DB4D5D027}" dt="2026-01-07T00:45:03.333" v="1" actId="20577"/>
          <ac:spMkLst>
            <pc:docMk/>
            <pc:sldMk cId="808535352" sldId="257"/>
            <ac:spMk id="8" creationId="{00000000-0000-0000-0000-000000000000}"/>
          </ac:spMkLst>
        </pc:spChg>
      </pc:sldChg>
      <pc:sldChg chg="addSp delSp modSp mod">
        <pc:chgData name="Kelly Bennett" userId="93fa278c-34a3-4dec-bae0-02d1d972a3ab" providerId="ADAL" clId="{607F3A17-132E-4373-8EB0-4D5DB4D5D027}" dt="2026-01-07T00:52:11.435" v="41" actId="1076"/>
        <pc:sldMkLst>
          <pc:docMk/>
          <pc:sldMk cId="868374144" sldId="278"/>
        </pc:sldMkLst>
        <pc:spChg chg="mod">
          <ac:chgData name="Kelly Bennett" userId="93fa278c-34a3-4dec-bae0-02d1d972a3ab" providerId="ADAL" clId="{607F3A17-132E-4373-8EB0-4D5DB4D5D027}" dt="2026-01-07T00:52:07.413" v="40" actId="1076"/>
          <ac:spMkLst>
            <pc:docMk/>
            <pc:sldMk cId="868374144" sldId="278"/>
            <ac:spMk id="11" creationId="{E139297B-E913-0E35-86F6-DDFD0B5E7ADC}"/>
          </ac:spMkLst>
        </pc:spChg>
        <pc:spChg chg="mod">
          <ac:chgData name="Kelly Bennett" userId="93fa278c-34a3-4dec-bae0-02d1d972a3ab" providerId="ADAL" clId="{607F3A17-132E-4373-8EB0-4D5DB4D5D027}" dt="2026-01-07T00:51:56.880" v="38" actId="1076"/>
          <ac:spMkLst>
            <pc:docMk/>
            <pc:sldMk cId="868374144" sldId="278"/>
            <ac:spMk id="12" creationId="{F3C9F62C-C7BD-D49B-438E-76694ACD915C}"/>
          </ac:spMkLst>
        </pc:spChg>
        <pc:spChg chg="mod">
          <ac:chgData name="Kelly Bennett" userId="93fa278c-34a3-4dec-bae0-02d1d972a3ab" providerId="ADAL" clId="{607F3A17-132E-4373-8EB0-4D5DB4D5D027}" dt="2026-01-07T00:52:01.534" v="39" actId="1076"/>
          <ac:spMkLst>
            <pc:docMk/>
            <pc:sldMk cId="868374144" sldId="278"/>
            <ac:spMk id="13" creationId="{49F33E5B-30C3-DBBF-3824-B32D0A9765B3}"/>
          </ac:spMkLst>
        </pc:spChg>
        <pc:spChg chg="mod">
          <ac:chgData name="Kelly Bennett" userId="93fa278c-34a3-4dec-bae0-02d1d972a3ab" providerId="ADAL" clId="{607F3A17-132E-4373-8EB0-4D5DB4D5D027}" dt="2026-01-07T00:51:51.801" v="37" actId="1076"/>
          <ac:spMkLst>
            <pc:docMk/>
            <pc:sldMk cId="868374144" sldId="278"/>
            <ac:spMk id="14" creationId="{6595497B-4567-F95F-A365-DC7119AB753F}"/>
          </ac:spMkLst>
        </pc:spChg>
        <pc:spChg chg="mod">
          <ac:chgData name="Kelly Bennett" userId="93fa278c-34a3-4dec-bae0-02d1d972a3ab" providerId="ADAL" clId="{607F3A17-132E-4373-8EB0-4D5DB4D5D027}" dt="2026-01-07T00:52:11.435" v="41" actId="1076"/>
          <ac:spMkLst>
            <pc:docMk/>
            <pc:sldMk cId="868374144" sldId="278"/>
            <ac:spMk id="15" creationId="{D7EE97CC-2146-DD9C-8A2C-8D7B7A58A8FE}"/>
          </ac:spMkLst>
        </pc:spChg>
        <pc:spChg chg="mod">
          <ac:chgData name="Kelly Bennett" userId="93fa278c-34a3-4dec-bae0-02d1d972a3ab" providerId="ADAL" clId="{607F3A17-132E-4373-8EB0-4D5DB4D5D027}" dt="2026-01-07T00:51:05.760" v="33" actId="1076"/>
          <ac:spMkLst>
            <pc:docMk/>
            <pc:sldMk cId="868374144" sldId="278"/>
            <ac:spMk id="23" creationId="{41DD9D38-515C-358E-4A89-674CF667821F}"/>
          </ac:spMkLst>
        </pc:spChg>
        <pc:spChg chg="mod">
          <ac:chgData name="Kelly Bennett" userId="93fa278c-34a3-4dec-bae0-02d1d972a3ab" providerId="ADAL" clId="{607F3A17-132E-4373-8EB0-4D5DB4D5D027}" dt="2026-01-07T00:51:05.760" v="33" actId="1076"/>
          <ac:spMkLst>
            <pc:docMk/>
            <pc:sldMk cId="868374144" sldId="278"/>
            <ac:spMk id="24" creationId="{86930ACB-CC47-BF5E-62BB-76AF844B3960}"/>
          </ac:spMkLst>
        </pc:spChg>
        <pc:spChg chg="mod">
          <ac:chgData name="Kelly Bennett" userId="93fa278c-34a3-4dec-bae0-02d1d972a3ab" providerId="ADAL" clId="{607F3A17-132E-4373-8EB0-4D5DB4D5D027}" dt="2026-01-07T00:51:05.760" v="33" actId="1076"/>
          <ac:spMkLst>
            <pc:docMk/>
            <pc:sldMk cId="868374144" sldId="278"/>
            <ac:spMk id="25" creationId="{84CFC351-CA0E-303F-0BBD-3142C4C0231B}"/>
          </ac:spMkLst>
        </pc:spChg>
        <pc:spChg chg="mod">
          <ac:chgData name="Kelly Bennett" userId="93fa278c-34a3-4dec-bae0-02d1d972a3ab" providerId="ADAL" clId="{607F3A17-132E-4373-8EB0-4D5DB4D5D027}" dt="2026-01-07T00:51:05.760" v="33" actId="1076"/>
          <ac:spMkLst>
            <pc:docMk/>
            <pc:sldMk cId="868374144" sldId="278"/>
            <ac:spMk id="27" creationId="{53398F7C-0937-E1B1-8FC3-4E2C9CAA31B0}"/>
          </ac:spMkLst>
        </pc:spChg>
        <pc:spChg chg="mod">
          <ac:chgData name="Kelly Bennett" userId="93fa278c-34a3-4dec-bae0-02d1d972a3ab" providerId="ADAL" clId="{607F3A17-132E-4373-8EB0-4D5DB4D5D027}" dt="2026-01-07T00:51:05.760" v="33" actId="1076"/>
          <ac:spMkLst>
            <pc:docMk/>
            <pc:sldMk cId="868374144" sldId="278"/>
            <ac:spMk id="30" creationId="{924EFF98-47AB-F3DE-46EE-B131D5188022}"/>
          </ac:spMkLst>
        </pc:spChg>
        <pc:picChg chg="add mod">
          <ac:chgData name="Kelly Bennett" userId="93fa278c-34a3-4dec-bae0-02d1d972a3ab" providerId="ADAL" clId="{607F3A17-132E-4373-8EB0-4D5DB4D5D027}" dt="2026-01-07T00:49:14.975" v="13" actId="167"/>
          <ac:picMkLst>
            <pc:docMk/>
            <pc:sldMk cId="868374144" sldId="278"/>
            <ac:picMk id="3" creationId="{6C546F56-4736-92D5-7334-80FB54FC9548}"/>
          </ac:picMkLst>
        </pc:picChg>
        <pc:picChg chg="add mod">
          <ac:chgData name="Kelly Bennett" userId="93fa278c-34a3-4dec-bae0-02d1d972a3ab" providerId="ADAL" clId="{607F3A17-132E-4373-8EB0-4D5DB4D5D027}" dt="2026-01-07T00:50:06.003" v="26" actId="1076"/>
          <ac:picMkLst>
            <pc:docMk/>
            <pc:sldMk cId="868374144" sldId="278"/>
            <ac:picMk id="4" creationId="{8EFE38F2-6804-91CB-5E6C-7EE0DD0BB510}"/>
          </ac:picMkLst>
        </pc:picChg>
        <pc:picChg chg="add mod">
          <ac:chgData name="Kelly Bennett" userId="93fa278c-34a3-4dec-bae0-02d1d972a3ab" providerId="ADAL" clId="{607F3A17-132E-4373-8EB0-4D5DB4D5D027}" dt="2026-01-07T00:49:43.315" v="21" actId="167"/>
          <ac:picMkLst>
            <pc:docMk/>
            <pc:sldMk cId="868374144" sldId="278"/>
            <ac:picMk id="5" creationId="{F2E5D895-4C36-E41D-AF42-6EF64C97EA7E}"/>
          </ac:picMkLst>
        </pc:picChg>
        <pc:picChg chg="add mod">
          <ac:chgData name="Kelly Bennett" userId="93fa278c-34a3-4dec-bae0-02d1d972a3ab" providerId="ADAL" clId="{607F3A17-132E-4373-8EB0-4D5DB4D5D027}" dt="2026-01-07T00:51:43.577" v="36" actId="1076"/>
          <ac:picMkLst>
            <pc:docMk/>
            <pc:sldMk cId="868374144" sldId="278"/>
            <ac:picMk id="10" creationId="{03F08D23-B0FB-83AB-3BFC-F84F27D0333F}"/>
          </ac:picMkLst>
        </pc:picChg>
      </pc:sldChg>
    </pc:docChg>
  </pc:docChgLst>
  <pc:docChgLst>
    <pc:chgData name="Abbey Ryan" userId="781281c2-470e-45dc-b2bc-4f258bb7bfe5" providerId="ADAL" clId="{8D6722C8-F169-4543-8661-5F95E9301D87}"/>
    <pc:docChg chg="undo custSel addSld delSld modSld">
      <pc:chgData name="Abbey Ryan" userId="781281c2-470e-45dc-b2bc-4f258bb7bfe5" providerId="ADAL" clId="{8D6722C8-F169-4543-8661-5F95E9301D87}" dt="2025-12-11T01:45:13.638" v="1798" actId="1076"/>
      <pc:docMkLst>
        <pc:docMk/>
      </pc:docMkLst>
      <pc:sldChg chg="modSp mod">
        <pc:chgData name="Abbey Ryan" userId="781281c2-470e-45dc-b2bc-4f258bb7bfe5" providerId="ADAL" clId="{8D6722C8-F169-4543-8661-5F95E9301D87}" dt="2025-12-11T01:40:11.070" v="1733" actId="1076"/>
        <pc:sldMkLst>
          <pc:docMk/>
          <pc:sldMk cId="3040121252" sldId="272"/>
        </pc:sldMkLst>
        <pc:picChg chg="mod">
          <ac:chgData name="Abbey Ryan" userId="781281c2-470e-45dc-b2bc-4f258bb7bfe5" providerId="ADAL" clId="{8D6722C8-F169-4543-8661-5F95E9301D87}" dt="2025-12-11T01:40:11.070" v="1733" actId="1076"/>
          <ac:picMkLst>
            <pc:docMk/>
            <pc:sldMk cId="3040121252" sldId="272"/>
            <ac:picMk id="2" creationId="{00000000-0000-0000-0000-000000000000}"/>
          </ac:picMkLst>
        </pc:picChg>
      </pc:sldChg>
      <pc:sldChg chg="modSp mod">
        <pc:chgData name="Abbey Ryan" userId="781281c2-470e-45dc-b2bc-4f258bb7bfe5" providerId="ADAL" clId="{8D6722C8-F169-4543-8661-5F95E9301D87}" dt="2025-12-11T01:41:30.083" v="1770" actId="20577"/>
        <pc:sldMkLst>
          <pc:docMk/>
          <pc:sldMk cId="1135043533" sldId="276"/>
        </pc:sldMkLst>
        <pc:spChg chg="mod">
          <ac:chgData name="Abbey Ryan" userId="781281c2-470e-45dc-b2bc-4f258bb7bfe5" providerId="ADAL" clId="{8D6722C8-F169-4543-8661-5F95E9301D87}" dt="2025-12-11T01:41:30.083" v="1770" actId="20577"/>
          <ac:spMkLst>
            <pc:docMk/>
            <pc:sldMk cId="1135043533" sldId="276"/>
            <ac:spMk id="6" creationId="{746D9A3F-34D9-4F1E-AF07-177FBC9B62EB}"/>
          </ac:spMkLst>
        </pc:spChg>
      </pc:sldChg>
      <pc:sldChg chg="addSp delSp modSp add mod">
        <pc:chgData name="Abbey Ryan" userId="781281c2-470e-45dc-b2bc-4f258bb7bfe5" providerId="ADAL" clId="{8D6722C8-F169-4543-8661-5F95E9301D87}" dt="2025-12-11T00:53:25.731" v="530" actId="20577"/>
        <pc:sldMkLst>
          <pc:docMk/>
          <pc:sldMk cId="868374144" sldId="278"/>
        </pc:sldMkLst>
        <pc:spChg chg="mod">
          <ac:chgData name="Abbey Ryan" userId="781281c2-470e-45dc-b2bc-4f258bb7bfe5" providerId="ADAL" clId="{8D6722C8-F169-4543-8661-5F95E9301D87}" dt="2025-12-11T00:11:24.832" v="249" actId="1076"/>
          <ac:spMkLst>
            <pc:docMk/>
            <pc:sldMk cId="868374144" sldId="278"/>
            <ac:spMk id="2" creationId="{EB589194-BBBB-7460-1406-46927617B819}"/>
          </ac:spMkLst>
        </pc:spChg>
        <pc:spChg chg="add mod">
          <ac:chgData name="Abbey Ryan" userId="781281c2-470e-45dc-b2bc-4f258bb7bfe5" providerId="ADAL" clId="{8D6722C8-F169-4543-8661-5F95E9301D87}" dt="2025-12-11T00:09:48.701" v="229" actId="165"/>
          <ac:spMkLst>
            <pc:docMk/>
            <pc:sldMk cId="868374144" sldId="278"/>
            <ac:spMk id="11" creationId="{E139297B-E913-0E35-86F6-DDFD0B5E7ADC}"/>
          </ac:spMkLst>
        </pc:spChg>
        <pc:spChg chg="add mod">
          <ac:chgData name="Abbey Ryan" userId="781281c2-470e-45dc-b2bc-4f258bb7bfe5" providerId="ADAL" clId="{8D6722C8-F169-4543-8661-5F95E9301D87}" dt="2025-12-11T00:09:58.415" v="230" actId="1076"/>
          <ac:spMkLst>
            <pc:docMk/>
            <pc:sldMk cId="868374144" sldId="278"/>
            <ac:spMk id="12" creationId="{F3C9F62C-C7BD-D49B-438E-76694ACD915C}"/>
          </ac:spMkLst>
        </pc:spChg>
        <pc:spChg chg="add mod topLvl">
          <ac:chgData name="Abbey Ryan" userId="781281c2-470e-45dc-b2bc-4f258bb7bfe5" providerId="ADAL" clId="{8D6722C8-F169-4543-8661-5F95E9301D87}" dt="2025-12-11T00:33:15.543" v="261" actId="1076"/>
          <ac:spMkLst>
            <pc:docMk/>
            <pc:sldMk cId="868374144" sldId="278"/>
            <ac:spMk id="13" creationId="{49F33E5B-30C3-DBBF-3824-B32D0A9765B3}"/>
          </ac:spMkLst>
        </pc:spChg>
        <pc:spChg chg="add mod topLvl">
          <ac:chgData name="Abbey Ryan" userId="781281c2-470e-45dc-b2bc-4f258bb7bfe5" providerId="ADAL" clId="{8D6722C8-F169-4543-8661-5F95E9301D87}" dt="2025-12-11T00:53:25.731" v="530" actId="20577"/>
          <ac:spMkLst>
            <pc:docMk/>
            <pc:sldMk cId="868374144" sldId="278"/>
            <ac:spMk id="14" creationId="{6595497B-4567-F95F-A365-DC7119AB753F}"/>
          </ac:spMkLst>
        </pc:spChg>
        <pc:spChg chg="add mod">
          <ac:chgData name="Abbey Ryan" userId="781281c2-470e-45dc-b2bc-4f258bb7bfe5" providerId="ADAL" clId="{8D6722C8-F169-4543-8661-5F95E9301D87}" dt="2025-12-11T00:09:48.701" v="229" actId="165"/>
          <ac:spMkLst>
            <pc:docMk/>
            <pc:sldMk cId="868374144" sldId="278"/>
            <ac:spMk id="15" creationId="{D7EE97CC-2146-DD9C-8A2C-8D7B7A58A8FE}"/>
          </ac:spMkLst>
        </pc:spChg>
        <pc:spChg chg="add mod topLvl">
          <ac:chgData name="Abbey Ryan" userId="781281c2-470e-45dc-b2bc-4f258bb7bfe5" providerId="ADAL" clId="{8D6722C8-F169-4543-8661-5F95E9301D87}" dt="2025-12-11T00:11:07.255" v="247" actId="164"/>
          <ac:spMkLst>
            <pc:docMk/>
            <pc:sldMk cId="868374144" sldId="278"/>
            <ac:spMk id="23" creationId="{41DD9D38-515C-358E-4A89-674CF667821F}"/>
          </ac:spMkLst>
        </pc:spChg>
        <pc:spChg chg="add mod topLvl">
          <ac:chgData name="Abbey Ryan" userId="781281c2-470e-45dc-b2bc-4f258bb7bfe5" providerId="ADAL" clId="{8D6722C8-F169-4543-8661-5F95E9301D87}" dt="2025-12-11T00:11:07.255" v="247" actId="164"/>
          <ac:spMkLst>
            <pc:docMk/>
            <pc:sldMk cId="868374144" sldId="278"/>
            <ac:spMk id="24" creationId="{86930ACB-CC47-BF5E-62BB-76AF844B3960}"/>
          </ac:spMkLst>
        </pc:spChg>
        <pc:spChg chg="add mod topLvl">
          <ac:chgData name="Abbey Ryan" userId="781281c2-470e-45dc-b2bc-4f258bb7bfe5" providerId="ADAL" clId="{8D6722C8-F169-4543-8661-5F95E9301D87}" dt="2025-12-11T00:11:07.255" v="247" actId="164"/>
          <ac:spMkLst>
            <pc:docMk/>
            <pc:sldMk cId="868374144" sldId="278"/>
            <ac:spMk id="25" creationId="{84CFC351-CA0E-303F-0BBD-3142C4C0231B}"/>
          </ac:spMkLst>
        </pc:spChg>
        <pc:spChg chg="add mod topLvl">
          <ac:chgData name="Abbey Ryan" userId="781281c2-470e-45dc-b2bc-4f258bb7bfe5" providerId="ADAL" clId="{8D6722C8-F169-4543-8661-5F95E9301D87}" dt="2025-12-11T00:11:07.255" v="247" actId="164"/>
          <ac:spMkLst>
            <pc:docMk/>
            <pc:sldMk cId="868374144" sldId="278"/>
            <ac:spMk id="27" creationId="{53398F7C-0937-E1B1-8FC3-4E2C9CAA31B0}"/>
          </ac:spMkLst>
        </pc:spChg>
        <pc:spChg chg="add mod">
          <ac:chgData name="Abbey Ryan" userId="781281c2-470e-45dc-b2bc-4f258bb7bfe5" providerId="ADAL" clId="{8D6722C8-F169-4543-8661-5F95E9301D87}" dt="2025-12-11T00:11:07.255" v="247" actId="164"/>
          <ac:spMkLst>
            <pc:docMk/>
            <pc:sldMk cId="868374144" sldId="278"/>
            <ac:spMk id="30" creationId="{924EFF98-47AB-F3DE-46EE-B131D5188022}"/>
          </ac:spMkLst>
        </pc:spChg>
        <pc:grpChg chg="add mod">
          <ac:chgData name="Abbey Ryan" userId="781281c2-470e-45dc-b2bc-4f258bb7bfe5" providerId="ADAL" clId="{8D6722C8-F169-4543-8661-5F95E9301D87}" dt="2025-12-11T00:08:59.494" v="221" actId="164"/>
          <ac:grpSpMkLst>
            <pc:docMk/>
            <pc:sldMk cId="868374144" sldId="278"/>
            <ac:grpSpMk id="18" creationId="{95A1FD6F-BB22-53DA-749F-D489932F84C0}"/>
          </ac:grpSpMkLst>
        </pc:grpChg>
        <pc:picChg chg="add mod">
          <ac:chgData name="Abbey Ryan" userId="781281c2-470e-45dc-b2bc-4f258bb7bfe5" providerId="ADAL" clId="{8D6722C8-F169-4543-8661-5F95E9301D87}" dt="2025-12-11T00:09:48.701" v="229" actId="165"/>
          <ac:picMkLst>
            <pc:docMk/>
            <pc:sldMk cId="868374144" sldId="278"/>
            <ac:picMk id="8" creationId="{A9B81D50-0B59-889E-FEAC-D7A33BFD6BB2}"/>
          </ac:picMkLst>
        </pc:picChg>
        <pc:picChg chg="add del mod">
          <ac:chgData name="Abbey Ryan" userId="781281c2-470e-45dc-b2bc-4f258bb7bfe5" providerId="ADAL" clId="{8D6722C8-F169-4543-8661-5F95E9301D87}" dt="2025-12-11T00:11:07.255" v="247" actId="164"/>
          <ac:picMkLst>
            <pc:docMk/>
            <pc:sldMk cId="868374144" sldId="278"/>
            <ac:picMk id="12290" creationId="{C36795E0-1424-DB44-CDF6-A391885D728E}"/>
          </ac:picMkLst>
        </pc:picChg>
      </pc:sldChg>
      <pc:sldChg chg="add">
        <pc:chgData name="Abbey Ryan" userId="781281c2-470e-45dc-b2bc-4f258bb7bfe5" providerId="ADAL" clId="{8D6722C8-F169-4543-8661-5F95E9301D87}" dt="2025-12-11T01:27:24.213" v="1462"/>
        <pc:sldMkLst>
          <pc:docMk/>
          <pc:sldMk cId="2998242590" sldId="280"/>
        </pc:sldMkLst>
      </pc:sldChg>
      <pc:sldChg chg="addSp delSp modSp add mod">
        <pc:chgData name="Abbey Ryan" userId="781281c2-470e-45dc-b2bc-4f258bb7bfe5" providerId="ADAL" clId="{8D6722C8-F169-4543-8661-5F95E9301D87}" dt="2025-12-11T01:45:13.638" v="1798" actId="1076"/>
        <pc:sldMkLst>
          <pc:docMk/>
          <pc:sldMk cId="932139706" sldId="281"/>
        </pc:sldMkLst>
        <pc:spChg chg="mod">
          <ac:chgData name="Abbey Ryan" userId="781281c2-470e-45dc-b2bc-4f258bb7bfe5" providerId="ADAL" clId="{8D6722C8-F169-4543-8661-5F95E9301D87}" dt="2025-12-11T01:43:25.460" v="1792" actId="1076"/>
          <ac:spMkLst>
            <pc:docMk/>
            <pc:sldMk cId="932139706" sldId="281"/>
            <ac:spMk id="8" creationId="{701EB244-C6FE-1B51-B8D4-16EB3F4065BA}"/>
          </ac:spMkLst>
        </pc:spChg>
        <pc:spChg chg="add mod">
          <ac:chgData name="Abbey Ryan" userId="781281c2-470e-45dc-b2bc-4f258bb7bfe5" providerId="ADAL" clId="{8D6722C8-F169-4543-8661-5F95E9301D87}" dt="2025-12-11T01:42:55.508" v="1784" actId="1076"/>
          <ac:spMkLst>
            <pc:docMk/>
            <pc:sldMk cId="932139706" sldId="281"/>
            <ac:spMk id="10" creationId="{96565BF4-42A2-FF76-7D50-3CEF6D3623B9}"/>
          </ac:spMkLst>
        </pc:spChg>
        <pc:picChg chg="add mod">
          <ac:chgData name="Abbey Ryan" userId="781281c2-470e-45dc-b2bc-4f258bb7bfe5" providerId="ADAL" clId="{8D6722C8-F169-4543-8661-5F95E9301D87}" dt="2025-12-11T01:45:13.638" v="1798" actId="1076"/>
          <ac:picMkLst>
            <pc:docMk/>
            <pc:sldMk cId="932139706" sldId="281"/>
            <ac:picMk id="3" creationId="{8DC1D122-B71D-459B-EDF4-B81B4B33E1F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A9152-38E8-4BC9-8175-9EEA46751200}" type="datetimeFigureOut">
              <a:rPr lang="en-AU" smtClean="0"/>
              <a:t>7/01/2026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01944-A08F-4450-A230-C9825C5168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3137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01944-A08F-4450-A230-C9825C516807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3635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01944-A08F-4450-A230-C9825C516807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178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69D0-D88A-47A3-9E57-AAD3E4EE1CD0}" type="datetimeFigureOut">
              <a:rPr lang="en-AU" smtClean="0"/>
              <a:t>7/01/2026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DF6A1-5958-4373-82D6-335B45FEB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2893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69D0-D88A-47A3-9E57-AAD3E4EE1CD0}" type="datetimeFigureOut">
              <a:rPr lang="en-AU" smtClean="0"/>
              <a:t>7/01/2026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DF6A1-5958-4373-82D6-335B45FEB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8339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69D0-D88A-47A3-9E57-AAD3E4EE1CD0}" type="datetimeFigureOut">
              <a:rPr lang="en-AU" smtClean="0"/>
              <a:t>7/01/2026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DF6A1-5958-4373-82D6-335B45FEB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3356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69D0-D88A-47A3-9E57-AAD3E4EE1CD0}" type="datetimeFigureOut">
              <a:rPr lang="en-AU" smtClean="0"/>
              <a:t>7/01/2026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DF6A1-5958-4373-82D6-335B45FEB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268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69D0-D88A-47A3-9E57-AAD3E4EE1CD0}" type="datetimeFigureOut">
              <a:rPr lang="en-AU" smtClean="0"/>
              <a:t>7/01/2026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DF6A1-5958-4373-82D6-335B45FEB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138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69D0-D88A-47A3-9E57-AAD3E4EE1CD0}" type="datetimeFigureOut">
              <a:rPr lang="en-AU" smtClean="0"/>
              <a:t>7/01/2026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DF6A1-5958-4373-82D6-335B45FEB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974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69D0-D88A-47A3-9E57-AAD3E4EE1CD0}" type="datetimeFigureOut">
              <a:rPr lang="en-AU" smtClean="0"/>
              <a:t>7/01/2026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DF6A1-5958-4373-82D6-335B45FEB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8763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69D0-D88A-47A3-9E57-AAD3E4EE1CD0}" type="datetimeFigureOut">
              <a:rPr lang="en-AU" smtClean="0"/>
              <a:t>7/01/2026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DF6A1-5958-4373-82D6-335B45FEB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1765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69D0-D88A-47A3-9E57-AAD3E4EE1CD0}" type="datetimeFigureOut">
              <a:rPr lang="en-AU" smtClean="0"/>
              <a:t>7/01/2026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DF6A1-5958-4373-82D6-335B45FEB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084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69D0-D88A-47A3-9E57-AAD3E4EE1CD0}" type="datetimeFigureOut">
              <a:rPr lang="en-AU" smtClean="0"/>
              <a:t>7/01/2026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DF6A1-5958-4373-82D6-335B45FEB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4818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69D0-D88A-47A3-9E57-AAD3E4EE1CD0}" type="datetimeFigureOut">
              <a:rPr lang="en-AU" smtClean="0"/>
              <a:t>7/01/2026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DF6A1-5958-4373-82D6-335B45FEB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9214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669D0-D88A-47A3-9E57-AAD3E4EE1CD0}" type="datetimeFigureOut">
              <a:rPr lang="en-AU" smtClean="0"/>
              <a:t>7/01/2026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DF6A1-5958-4373-82D6-335B45FEB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3448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4036" y="2010906"/>
            <a:ext cx="807592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6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School Waste Audit</a:t>
            </a:r>
            <a:endParaRPr kumimoji="0" lang="en-AU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6453336"/>
            <a:ext cx="63750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dirty="0"/>
              <a:t>EHG_00036_V2.  Created by Rachel Kernaghan  &amp; Dr Michelle Blewitt, Nov 2016</a:t>
            </a:r>
          </a:p>
        </p:txBody>
      </p:sp>
      <p:pic>
        <p:nvPicPr>
          <p:cNvPr id="11" name="Picture 10" descr="house and garden logo-CMYK">
            <a:extLst>
              <a:ext uri="{FF2B5EF4-FFF2-40B4-BE49-F238E27FC236}">
                <a16:creationId xmlns:a16="http://schemas.microsoft.com/office/drawing/2014/main" id="{AA47D7DD-4D62-4837-BFAE-55644B63682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4811" y="186709"/>
            <a:ext cx="1354975" cy="714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13823A7-6D90-4CE5-B680-43C476CBB0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727835"/>
            <a:ext cx="1921656" cy="864000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E47F3539-9E8B-4284-BA30-8A4C28896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247974"/>
            <a:ext cx="1476000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35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AU" sz="4000" b="1">
                <a:latin typeface="Arial" panose="020B0604020202020204" pitchFamily="34" charset="0"/>
                <a:cs typeface="Arial" panose="020B0604020202020204" pitchFamily="34" charset="0"/>
              </a:rPr>
              <a:t>What problems do some of these items cause here at school?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556792"/>
            <a:ext cx="6048672" cy="5059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1642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AU" sz="5400" b="1">
                <a:latin typeface="Arial" panose="020B0604020202020204" pitchFamily="34" charset="0"/>
                <a:cs typeface="Arial" panose="020B0604020202020204" pitchFamily="34" charset="0"/>
              </a:rPr>
              <a:t>School Bin Waste Audit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15"/>
          <a:stretch/>
        </p:blipFill>
        <p:spPr>
          <a:xfrm>
            <a:off x="79030" y="2095418"/>
            <a:ext cx="4392487" cy="3099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1" b="23801"/>
          <a:stretch/>
        </p:blipFill>
        <p:spPr>
          <a:xfrm>
            <a:off x="4672484" y="1844823"/>
            <a:ext cx="4292004" cy="3600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0935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004A9-7DBC-4B7C-1D4E-316DEBF82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I generated White bucket isolated on transparent background 42406180 PNG">
            <a:extLst>
              <a:ext uri="{FF2B5EF4-FFF2-40B4-BE49-F238E27FC236}">
                <a16:creationId xmlns:a16="http://schemas.microsoft.com/office/drawing/2014/main" id="{03F08D23-B0FB-83AB-3BFC-F84F27D03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0" t="10971" r="14514" b="9834"/>
          <a:stretch>
            <a:fillRect/>
          </a:stretch>
        </p:blipFill>
        <p:spPr bwMode="auto">
          <a:xfrm>
            <a:off x="6369328" y="4234488"/>
            <a:ext cx="1786849" cy="197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I generated White bucket isolated on transparent background 42406180 PNG">
            <a:extLst>
              <a:ext uri="{FF2B5EF4-FFF2-40B4-BE49-F238E27FC236}">
                <a16:creationId xmlns:a16="http://schemas.microsoft.com/office/drawing/2014/main" id="{F2E5D895-4C36-E41D-AF42-6EF64C97E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0" t="10971" r="14514" b="9834"/>
          <a:stretch>
            <a:fillRect/>
          </a:stretch>
        </p:blipFill>
        <p:spPr bwMode="auto">
          <a:xfrm>
            <a:off x="3531720" y="4600038"/>
            <a:ext cx="1786849" cy="197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I generated White bucket isolated on transparent background 42406180 PNG">
            <a:extLst>
              <a:ext uri="{FF2B5EF4-FFF2-40B4-BE49-F238E27FC236}">
                <a16:creationId xmlns:a16="http://schemas.microsoft.com/office/drawing/2014/main" id="{8EFE38F2-6804-91CB-5E6C-7EE0DD0BB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0" t="10971" r="14514" b="9834"/>
          <a:stretch>
            <a:fillRect/>
          </a:stretch>
        </p:blipFill>
        <p:spPr bwMode="auto">
          <a:xfrm>
            <a:off x="795563" y="4234488"/>
            <a:ext cx="1786849" cy="197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I generated White bucket isolated on transparent background 42406180 PNG">
            <a:extLst>
              <a:ext uri="{FF2B5EF4-FFF2-40B4-BE49-F238E27FC236}">
                <a16:creationId xmlns:a16="http://schemas.microsoft.com/office/drawing/2014/main" id="{6C546F56-4736-92D5-7334-80FB54FC9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0" t="10971" r="14514" b="9834"/>
          <a:stretch>
            <a:fillRect/>
          </a:stretch>
        </p:blipFill>
        <p:spPr bwMode="auto">
          <a:xfrm>
            <a:off x="6764885" y="1407996"/>
            <a:ext cx="1786849" cy="197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589194-BBBB-7460-1406-46927617B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94" y="26499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Part 1 - School Bin Waste Audit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21DDBA-E306-82D5-20BB-ECAAFA4D7849}"/>
              </a:ext>
            </a:extLst>
          </p:cNvPr>
          <p:cNvGrpSpPr/>
          <p:nvPr/>
        </p:nvGrpSpPr>
        <p:grpSpPr>
          <a:xfrm>
            <a:off x="411532" y="1407996"/>
            <a:ext cx="8131525" cy="4729296"/>
            <a:chOff x="411532" y="1407996"/>
            <a:chExt cx="8131525" cy="472929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C9F62C-C7BD-D49B-438E-76694ACD915C}"/>
                </a:ext>
              </a:extLst>
            </p:cNvPr>
            <p:cNvSpPr txBox="1"/>
            <p:nvPr/>
          </p:nvSpPr>
          <p:spPr>
            <a:xfrm>
              <a:off x="3567135" y="5208512"/>
              <a:ext cx="1751434" cy="92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b="1" dirty="0">
                  <a:solidFill>
                    <a:srgbClr val="0070C0"/>
                  </a:solidFill>
                </a:rPr>
                <a:t>Paper &amp; Cardboard</a:t>
              </a:r>
              <a:endParaRPr lang="en-AU" b="1" dirty="0">
                <a:solidFill>
                  <a:srgbClr val="0070C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9F33E5B-30C3-DBBF-3824-B32D0A9765B3}"/>
                </a:ext>
              </a:extLst>
            </p:cNvPr>
            <p:cNvSpPr txBox="1"/>
            <p:nvPr/>
          </p:nvSpPr>
          <p:spPr>
            <a:xfrm>
              <a:off x="986265" y="4843939"/>
              <a:ext cx="14054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b="1" dirty="0">
                  <a:solidFill>
                    <a:srgbClr val="14A400"/>
                  </a:solidFill>
                </a:rPr>
                <a:t>Food </a:t>
              </a:r>
            </a:p>
            <a:p>
              <a:pPr algn="ctr"/>
              <a:r>
                <a:rPr lang="en-AU" sz="2400" b="1" dirty="0">
                  <a:solidFill>
                    <a:srgbClr val="14A400"/>
                  </a:solidFill>
                </a:rPr>
                <a:t>Scraps</a:t>
              </a:r>
              <a:endParaRPr lang="en-AU" b="1" dirty="0">
                <a:solidFill>
                  <a:srgbClr val="14A4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95497B-4567-F95F-A365-DC7119AB753F}"/>
                </a:ext>
              </a:extLst>
            </p:cNvPr>
            <p:cNvSpPr txBox="1"/>
            <p:nvPr/>
          </p:nvSpPr>
          <p:spPr>
            <a:xfrm>
              <a:off x="6443262" y="4826122"/>
              <a:ext cx="17129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b="1" dirty="0">
                  <a:solidFill>
                    <a:srgbClr val="006600"/>
                  </a:solidFill>
                </a:rPr>
                <a:t>Garden Vegetation</a:t>
              </a:r>
              <a:endParaRPr lang="en-AU" b="1" dirty="0">
                <a:solidFill>
                  <a:srgbClr val="006600"/>
                </a:solidFill>
              </a:endParaRPr>
            </a:p>
          </p:txBody>
        </p:sp>
        <p:pic>
          <p:nvPicPr>
            <p:cNvPr id="12290" name="Picture 2" descr="Rural litter plastic bottles">
              <a:extLst>
                <a:ext uri="{FF2B5EF4-FFF2-40B4-BE49-F238E27FC236}">
                  <a16:creationId xmlns:a16="http://schemas.microsoft.com/office/drawing/2014/main" id="{C36795E0-1424-DB44-CDF6-A391885D72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2674" y="1923239"/>
              <a:ext cx="2543175" cy="1905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5A1FD6F-BB22-53DA-749F-D489932F84C0}"/>
                </a:ext>
              </a:extLst>
            </p:cNvPr>
            <p:cNvGrpSpPr/>
            <p:nvPr/>
          </p:nvGrpSpPr>
          <p:grpSpPr>
            <a:xfrm>
              <a:off x="411532" y="1407996"/>
              <a:ext cx="1786849" cy="1972088"/>
              <a:chOff x="539969" y="2414619"/>
              <a:chExt cx="1614539" cy="1764465"/>
            </a:xfrm>
          </p:grpSpPr>
          <p:pic>
            <p:nvPicPr>
              <p:cNvPr id="8" name="Picture 2" descr="AI generated White bucket isolated on transparent background 42406180 PNG">
                <a:extLst>
                  <a:ext uri="{FF2B5EF4-FFF2-40B4-BE49-F238E27FC236}">
                    <a16:creationId xmlns:a16="http://schemas.microsoft.com/office/drawing/2014/main" id="{A9B81D50-0B59-889E-FEAC-D7A33BFD6B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20" t="10971" r="14514" b="9834"/>
              <a:stretch>
                <a:fillRect/>
              </a:stretch>
            </p:blipFill>
            <p:spPr bwMode="auto">
              <a:xfrm>
                <a:off x="539969" y="2414619"/>
                <a:ext cx="1614539" cy="17644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39297B-E913-0E35-86F6-DDFD0B5E7ADC}"/>
                  </a:ext>
                </a:extLst>
              </p:cNvPr>
              <p:cNvSpPr txBox="1"/>
              <p:nvPr/>
            </p:nvSpPr>
            <p:spPr>
              <a:xfrm>
                <a:off x="591447" y="2978054"/>
                <a:ext cx="154773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b="1" dirty="0">
                    <a:solidFill>
                      <a:srgbClr val="FF9900"/>
                    </a:solidFill>
                  </a:rPr>
                  <a:t>Mixed Containers</a:t>
                </a:r>
                <a:endParaRPr lang="en-AU" b="1" dirty="0">
                  <a:solidFill>
                    <a:srgbClr val="FF9900"/>
                  </a:solidFill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EE97CC-2146-DD9C-8A2C-8D7B7A58A8FE}"/>
                </a:ext>
              </a:extLst>
            </p:cNvPr>
            <p:cNvSpPr txBox="1"/>
            <p:nvPr/>
          </p:nvSpPr>
          <p:spPr>
            <a:xfrm>
              <a:off x="6830142" y="2037730"/>
              <a:ext cx="1712915" cy="92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b="1" dirty="0">
                  <a:solidFill>
                    <a:srgbClr val="FF0000"/>
                  </a:solidFill>
                </a:rPr>
                <a:t>AVOID</a:t>
              </a:r>
            </a:p>
            <a:p>
              <a:pPr algn="ctr"/>
              <a:r>
                <a:rPr lang="en-AU" sz="2400" b="1" dirty="0">
                  <a:solidFill>
                    <a:srgbClr val="FF0000"/>
                  </a:solidFill>
                </a:rPr>
                <a:t>(Landfill)</a:t>
              </a:r>
              <a:endParaRPr lang="en-AU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41DD9D38-515C-358E-4A89-674CF667821F}"/>
                </a:ext>
              </a:extLst>
            </p:cNvPr>
            <p:cNvSpPr/>
            <p:nvPr/>
          </p:nvSpPr>
          <p:spPr>
            <a:xfrm rot="10800000">
              <a:off x="2263638" y="2442544"/>
              <a:ext cx="823282" cy="328088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86930ACB-CC47-BF5E-62BB-76AF844B3960}"/>
                </a:ext>
              </a:extLst>
            </p:cNvPr>
            <p:cNvSpPr/>
            <p:nvPr/>
          </p:nvSpPr>
          <p:spPr>
            <a:xfrm rot="5400000">
              <a:off x="4131346" y="4158887"/>
              <a:ext cx="722945" cy="328088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84CFC351-CA0E-303F-0BBD-3142C4C0231B}"/>
                </a:ext>
              </a:extLst>
            </p:cNvPr>
            <p:cNvSpPr/>
            <p:nvPr/>
          </p:nvSpPr>
          <p:spPr>
            <a:xfrm rot="8640394">
              <a:off x="2493218" y="3866211"/>
              <a:ext cx="803619" cy="328088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53398F7C-0937-E1B1-8FC3-4E2C9CAA31B0}"/>
                </a:ext>
              </a:extLst>
            </p:cNvPr>
            <p:cNvSpPr/>
            <p:nvPr/>
          </p:nvSpPr>
          <p:spPr>
            <a:xfrm>
              <a:off x="5950280" y="2464226"/>
              <a:ext cx="823282" cy="328088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924EFF98-47AB-F3DE-46EE-B131D5188022}"/>
                </a:ext>
              </a:extLst>
            </p:cNvPr>
            <p:cNvSpPr/>
            <p:nvPr/>
          </p:nvSpPr>
          <p:spPr>
            <a:xfrm rot="1993850">
              <a:off x="5727192" y="3865758"/>
              <a:ext cx="803619" cy="328088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868374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8088"/>
            <a:ext cx="8229600" cy="1143000"/>
          </a:xfrm>
        </p:spPr>
        <p:txBody>
          <a:bodyPr>
            <a:noAutofit/>
          </a:bodyPr>
          <a:lstStyle/>
          <a:p>
            <a:r>
              <a:rPr lang="en-AU" sz="4000" b="1">
                <a:latin typeface="Arial" panose="020B0604020202020204" pitchFamily="34" charset="0"/>
                <a:cs typeface="Arial" panose="020B0604020202020204" pitchFamily="34" charset="0"/>
              </a:rPr>
              <a:t>Weigh Station &amp; Recording Data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8" t="41444" r="13049"/>
          <a:stretch/>
        </p:blipFill>
        <p:spPr>
          <a:xfrm>
            <a:off x="52237" y="2708920"/>
            <a:ext cx="4519763" cy="325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15458"/>
          <a:stretch/>
        </p:blipFill>
        <p:spPr>
          <a:xfrm>
            <a:off x="4644008" y="2276872"/>
            <a:ext cx="4392488" cy="44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45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5D43B-8FEF-5BB6-A3F4-E1692FA53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701EB244-C6FE-1B51-B8D4-16EB3F406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2515" y="227634"/>
            <a:ext cx="545896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 Measurements: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2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Weight (kg) and Volume (L)</a:t>
            </a:r>
            <a:endParaRPr kumimoji="0" lang="en-AU" altLang="en-US" sz="11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565BF4-42A2-FF76-7D50-3CEF6D3623B9}"/>
              </a:ext>
            </a:extLst>
          </p:cNvPr>
          <p:cNvSpPr txBox="1"/>
          <p:nvPr/>
        </p:nvSpPr>
        <p:spPr>
          <a:xfrm>
            <a:off x="350420" y="3922776"/>
            <a:ext cx="83334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solidFill>
                  <a:srgbClr val="7030A0"/>
                </a:solidFill>
              </a:rPr>
              <a:t>Weight</a:t>
            </a:r>
            <a:r>
              <a:rPr lang="en-AU" sz="2800" dirty="0"/>
              <a:t> = how much the contents of each bucket weighs. Measured in kilograms (kg)</a:t>
            </a:r>
          </a:p>
          <a:p>
            <a:pPr algn="ctr"/>
            <a:endParaRPr lang="en-AU" sz="2800" dirty="0"/>
          </a:p>
          <a:p>
            <a:pPr algn="ctr"/>
            <a:r>
              <a:rPr lang="en-AU" sz="2800" b="1" dirty="0">
                <a:solidFill>
                  <a:srgbClr val="7030A0"/>
                </a:solidFill>
              </a:rPr>
              <a:t>Volume</a:t>
            </a:r>
            <a:r>
              <a:rPr lang="en-AU" sz="2800" dirty="0"/>
              <a:t> = How much space the contents of each bucket takes up. Measured in Litres (L)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C1D122-B71D-459B-EDF4-B81B4B33E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77" y="1826060"/>
            <a:ext cx="7951043" cy="173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39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C1A8A-9C82-DBCC-E222-6B5B53A81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0459D8-8746-51E8-4D22-EBBC4F09BB03}"/>
              </a:ext>
            </a:extLst>
          </p:cNvPr>
          <p:cNvSpPr/>
          <p:nvPr/>
        </p:nvSpPr>
        <p:spPr>
          <a:xfrm>
            <a:off x="179512" y="404664"/>
            <a:ext cx="87350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School Bin Waste Audit Collation of Results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67896-8261-65B9-6EE1-916279208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945"/>
            <a:ext cx="9144000" cy="4380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15EFED-5676-BEF9-09F6-2EEEBBBC6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053"/>
            <a:ext cx="9144000" cy="43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42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23"/>
          <a:stretch/>
        </p:blipFill>
        <p:spPr>
          <a:xfrm>
            <a:off x="6285436" y="569856"/>
            <a:ext cx="2847445" cy="1299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2" y="4227458"/>
            <a:ext cx="3199308" cy="2661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148" y="2132856"/>
            <a:ext cx="3600400" cy="33933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7983" y="208174"/>
            <a:ext cx="39716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>
                <a:latin typeface="Arial" panose="020B0604020202020204" pitchFamily="34" charset="0"/>
                <a:cs typeface="Arial" panose="020B0604020202020204" pitchFamily="34" charset="0"/>
              </a:rPr>
              <a:t>Part 2 -</a:t>
            </a:r>
          </a:p>
          <a:p>
            <a:pPr algn="ctr"/>
            <a:r>
              <a:rPr lang="en-AU" sz="4000" b="1">
                <a:latin typeface="Arial" panose="020B0604020202020204" pitchFamily="34" charset="0"/>
                <a:cs typeface="Arial" panose="020B0604020202020204" pitchFamily="34" charset="0"/>
              </a:rPr>
              <a:t>Playground Litter Audit</a:t>
            </a:r>
            <a:endParaRPr lang="en-AU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946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93" y="1558409"/>
            <a:ext cx="5878013" cy="428724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9933" y="5768785"/>
            <a:ext cx="144016" cy="21602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5646439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BINS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968" y="6000092"/>
            <a:ext cx="232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  LITTER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3746" y="171218"/>
            <a:ext cx="4092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>
                <a:latin typeface="Arial" panose="020B0604020202020204" pitchFamily="34" charset="0"/>
                <a:cs typeface="Arial" panose="020B0604020202020204" pitchFamily="34" charset="0"/>
              </a:rPr>
              <a:t>GROUP NO: ______________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85757" y="6053771"/>
            <a:ext cx="4092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>
                <a:latin typeface="Arial" panose="020B0604020202020204" pitchFamily="34" charset="0"/>
                <a:cs typeface="Arial" panose="020B0604020202020204" pitchFamily="34" charset="0"/>
              </a:rPr>
              <a:t>NAMES: _______________________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BF74D5-D172-4BB9-8A1E-5DDFDAF71CD6}"/>
              </a:ext>
            </a:extLst>
          </p:cNvPr>
          <p:cNvSpPr txBox="1"/>
          <p:nvPr/>
        </p:nvSpPr>
        <p:spPr>
          <a:xfrm>
            <a:off x="1181401" y="75764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Insert a Map of your school here and use the key to annotate the location of bins and litter at your school</a:t>
            </a:r>
            <a:endParaRPr lang="en-AU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121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48680"/>
            <a:ext cx="847044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</a:t>
            </a:r>
            <a:r>
              <a:rPr lang="en-AU" sz="8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AU" sz="6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things you could do to improve this situation here at school?</a:t>
            </a:r>
            <a:endParaRPr lang="en-AU" sz="6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94EF85EB-BF8D-4E90-A2A9-BD29AC0D7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13" y="4941168"/>
            <a:ext cx="1751814" cy="1751814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1DB622B-C93F-45D4-A4C3-D09439F0CC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87" y="5592703"/>
            <a:ext cx="1866508" cy="838384"/>
          </a:xfrm>
          <a:prstGeom prst="rect">
            <a:avLst/>
          </a:prstGeom>
        </p:spPr>
      </p:pic>
      <p:pic>
        <p:nvPicPr>
          <p:cNvPr id="8" name="Picture 7" descr="house and garden logo-CMYK">
            <a:extLst>
              <a:ext uri="{FF2B5EF4-FFF2-40B4-BE49-F238E27FC236}">
                <a16:creationId xmlns:a16="http://schemas.microsoft.com/office/drawing/2014/main" id="{2ED3CFD0-AA11-41A4-9FFB-5D3199F0B07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11560" y="5625336"/>
            <a:ext cx="1569350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4901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51" y="187170"/>
            <a:ext cx="825220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LUCK with the change you want to see in your school!</a:t>
            </a:r>
          </a:p>
          <a:p>
            <a:pPr algn="ctr"/>
            <a:endParaRPr lang="en-AU" sz="36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AU" sz="6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YOU’VE GOT THIS!</a:t>
            </a:r>
          </a:p>
          <a:p>
            <a:endParaRPr lang="en-AU" sz="80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8AFCC6E0-320D-4DD1-BDB2-7C47E0F30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13" y="4941168"/>
            <a:ext cx="1751814" cy="1751814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E26CCD7-F1CF-4BE8-BE2D-92BFE1483E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87" y="5592703"/>
            <a:ext cx="1866508" cy="838384"/>
          </a:xfrm>
          <a:prstGeom prst="rect">
            <a:avLst/>
          </a:prstGeom>
        </p:spPr>
      </p:pic>
      <p:pic>
        <p:nvPicPr>
          <p:cNvPr id="10" name="Picture 9" descr="house and garden logo-CMYK">
            <a:extLst>
              <a:ext uri="{FF2B5EF4-FFF2-40B4-BE49-F238E27FC236}">
                <a16:creationId xmlns:a16="http://schemas.microsoft.com/office/drawing/2014/main" id="{0A0031DF-DD79-461E-ADE2-7DBD439D318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1560" y="5625336"/>
            <a:ext cx="1569350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5632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AU" sz="6000" b="1">
                <a:latin typeface="Arial" panose="020B0604020202020204" pitchFamily="34" charset="0"/>
                <a:cs typeface="Arial" panose="020B0604020202020204" pitchFamily="34" charset="0"/>
              </a:rPr>
              <a:t>What is waste?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622" y="1798379"/>
            <a:ext cx="5616623" cy="4315329"/>
          </a:xfrm>
        </p:spPr>
      </p:pic>
      <p:pic>
        <p:nvPicPr>
          <p:cNvPr id="6" name="Picture 5" descr="house and garden logo-CMYK">
            <a:extLst>
              <a:ext uri="{FF2B5EF4-FFF2-40B4-BE49-F238E27FC236}">
                <a16:creationId xmlns:a16="http://schemas.microsoft.com/office/drawing/2014/main" id="{F50452BF-A0A7-4FB5-9E33-89FEBE141E9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236296" y="5717514"/>
            <a:ext cx="1501117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6366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8C716-8D94-4A9C-ABA4-29EA95CCC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 to do more in your Community?</a:t>
            </a:r>
            <a:endParaRPr lang="en-AU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D9A3F-34D9-4F1E-AF07-177FBC9B62EB}"/>
              </a:ext>
            </a:extLst>
          </p:cNvPr>
          <p:cNvSpPr txBox="1"/>
          <p:nvPr/>
        </p:nvSpPr>
        <p:spPr>
          <a:xfrm>
            <a:off x="827584" y="1700808"/>
            <a:ext cx="741682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Sort your waste at the source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at home and encourage everyone in your household &amp;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neighbours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to do the same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Join a 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Citizen Science Project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AUSMAP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to track and map microplastics in our waterways and oceans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Join a local </a:t>
            </a:r>
            <a:r>
              <a:rPr lang="en-US" sz="28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Up Crew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 your area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3 for the Sea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every time you visit the beach </a:t>
            </a:r>
            <a:endParaRPr lang="en-A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43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2243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AU" sz="6000" b="1">
                <a:latin typeface="Arial" panose="020B0604020202020204" pitchFamily="34" charset="0"/>
                <a:cs typeface="Arial" panose="020B0604020202020204" pitchFamily="34" charset="0"/>
              </a:rPr>
              <a:t>Is this waste?</a:t>
            </a:r>
          </a:p>
        </p:txBody>
      </p:sp>
      <p:pic>
        <p:nvPicPr>
          <p:cNvPr id="10243" name="Picture 3" descr="D:\#Projects &amp; Work\#Environmental Education\rubbish23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78" y="4181738"/>
            <a:ext cx="3580970" cy="25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#Projects &amp; Work\#Environmental Education\rubbish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52022"/>
            <a:ext cx="3600400" cy="2696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#Projects &amp; Work\#Environmental Education\rubbish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04899"/>
            <a:ext cx="3534916" cy="2647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#Projects &amp; Work\#Environmental Education\rubbish4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81738"/>
            <a:ext cx="3534916" cy="25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9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pPr algn="ctr"/>
            <a:r>
              <a:rPr lang="en-AU" b="1">
                <a:latin typeface="Arial" panose="020B0604020202020204" pitchFamily="34" charset="0"/>
                <a:cs typeface="Arial" panose="020B0604020202020204" pitchFamily="34" charset="0"/>
              </a:rPr>
              <a:t>Who decides what is waste?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13362"/>
            <a:ext cx="6336704" cy="5744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6054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en-AU" sz="4800" b="1">
                <a:latin typeface="Arial" panose="020B0604020202020204" pitchFamily="34" charset="0"/>
                <a:cs typeface="Arial" panose="020B0604020202020204" pitchFamily="34" charset="0"/>
              </a:rPr>
              <a:t>It could be any of these…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028" y="1988840"/>
            <a:ext cx="8964488" cy="4525963"/>
          </a:xfrm>
        </p:spPr>
        <p:txBody>
          <a:bodyPr>
            <a:normAutofit fontScale="92500"/>
          </a:bodyPr>
          <a:lstStyle/>
          <a:p>
            <a:pPr>
              <a:buBlip>
                <a:blip r:embed="rId2"/>
              </a:buBlip>
            </a:pPr>
            <a:r>
              <a:rPr lang="en-AU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Individuals</a:t>
            </a:r>
            <a:r>
              <a:rPr lang="en-AU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</a:t>
            </a:r>
            <a:r>
              <a:rPr lang="en-AU" sz="39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you???</a:t>
            </a:r>
            <a:endParaRPr lang="en-AU" sz="4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Blip>
                <a:blip r:embed="rId2"/>
              </a:buBlip>
            </a:pPr>
            <a:r>
              <a:rPr lang="en-AU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Schools</a:t>
            </a:r>
            <a:r>
              <a:rPr lang="en-AU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</a:t>
            </a:r>
            <a:r>
              <a:rPr lang="en-AU" sz="39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Primary, High</a:t>
            </a:r>
          </a:p>
          <a:p>
            <a:pPr>
              <a:buBlip>
                <a:blip r:embed="rId2"/>
              </a:buBlip>
            </a:pPr>
            <a:r>
              <a:rPr lang="en-AU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r>
              <a:rPr lang="en-AU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AU" sz="39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surf clubs, guides</a:t>
            </a:r>
            <a:endParaRPr lang="en-AU" sz="4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Blip>
                <a:blip r:embed="rId2"/>
              </a:buBlip>
            </a:pPr>
            <a:r>
              <a:rPr lang="en-AU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Businesses</a:t>
            </a:r>
            <a:r>
              <a:rPr lang="en-AU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AU" sz="39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cafes, offices</a:t>
            </a:r>
            <a:endParaRPr lang="en-AU" sz="4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Blip>
                <a:blip r:embed="rId2"/>
              </a:buBlip>
            </a:pPr>
            <a:r>
              <a:rPr lang="en-AU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</a:t>
            </a:r>
            <a:r>
              <a:rPr lang="en-AU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AU" sz="39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local council</a:t>
            </a:r>
          </a:p>
          <a:p>
            <a:pPr marL="0" indent="0">
              <a:buNone/>
            </a:pPr>
            <a:endParaRPr lang="en-AU" sz="3600">
              <a:solidFill>
                <a:srgbClr val="7030A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76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24" y="116632"/>
            <a:ext cx="8856984" cy="922114"/>
          </a:xfrm>
        </p:spPr>
        <p:txBody>
          <a:bodyPr>
            <a:noAutofit/>
          </a:bodyPr>
          <a:lstStyle/>
          <a:p>
            <a:r>
              <a:rPr lang="en-AU" b="1">
                <a:latin typeface="Arial" panose="020B0604020202020204" pitchFamily="34" charset="0"/>
                <a:cs typeface="Arial" panose="020B0604020202020204" pitchFamily="34" charset="0"/>
              </a:rPr>
              <a:t>There’s no such </a:t>
            </a:r>
            <a:r>
              <a:rPr lang="en-AU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</a:t>
            </a:r>
            <a:r>
              <a:rPr lang="en-AU" b="1">
                <a:latin typeface="Arial" panose="020B0604020202020204" pitchFamily="34" charset="0"/>
                <a:cs typeface="Arial" panose="020B0604020202020204" pitchFamily="34" charset="0"/>
              </a:rPr>
              <a:t> as waste!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340768"/>
            <a:ext cx="4038600" cy="4525963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 is a decision (a verb)</a:t>
            </a:r>
          </a:p>
          <a:p>
            <a:pPr marL="0" indent="0">
              <a:buNone/>
            </a:pP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9652" y="1268760"/>
            <a:ext cx="4172272" cy="4525963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AU"/>
              <a:t> </a:t>
            </a:r>
            <a:r>
              <a:rPr lang="en-AU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doesn’t have waste</a:t>
            </a:r>
          </a:p>
          <a:p>
            <a:pPr marL="0" indent="0">
              <a:buNone/>
            </a:pPr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76872"/>
            <a:ext cx="2906573" cy="4320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92" y="2708920"/>
            <a:ext cx="461264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2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323" y="548680"/>
            <a:ext cx="8208912" cy="3279900"/>
          </a:xfrm>
        </p:spPr>
        <p:txBody>
          <a:bodyPr>
            <a:noAutofit/>
          </a:bodyPr>
          <a:lstStyle/>
          <a:p>
            <a:pPr marL="1143000" indent="-1143000">
              <a:buBlip>
                <a:blip r:embed="rId2"/>
              </a:buBlip>
            </a:pPr>
            <a:r>
              <a:rPr lang="en-AU" sz="5400" b="1">
                <a:latin typeface="Arial" panose="020B0604020202020204" pitchFamily="34" charset="0"/>
                <a:cs typeface="Arial" panose="020B0604020202020204" pitchFamily="34" charset="0"/>
              </a:rPr>
              <a:t>What could we do with the object this student is holding?</a:t>
            </a:r>
            <a:endParaRPr lang="en-AU" sz="6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3645024"/>
            <a:ext cx="86020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6000" b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could it become?</a:t>
            </a:r>
            <a:endParaRPr lang="en-AU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05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AU" sz="8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4 R’s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1800" y="1820404"/>
            <a:ext cx="4176464" cy="4932217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en-AU" sz="6000" dirty="0"/>
              <a:t> </a:t>
            </a:r>
            <a:r>
              <a:rPr lang="en-AU" sz="6000" dirty="0">
                <a:latin typeface="Arial" panose="020B0604020202020204" pitchFamily="34" charset="0"/>
                <a:cs typeface="Arial" panose="020B0604020202020204" pitchFamily="34" charset="0"/>
              </a:rPr>
              <a:t>Rethink</a:t>
            </a:r>
          </a:p>
          <a:p>
            <a:pPr>
              <a:buBlip>
                <a:blip r:embed="rId2"/>
              </a:buBlip>
            </a:pPr>
            <a:r>
              <a:rPr lang="en-AU" sz="6000" dirty="0">
                <a:latin typeface="Arial" panose="020B0604020202020204" pitchFamily="34" charset="0"/>
                <a:cs typeface="Arial" panose="020B0604020202020204" pitchFamily="34" charset="0"/>
              </a:rPr>
              <a:t> Reduce</a:t>
            </a:r>
          </a:p>
          <a:p>
            <a:pPr>
              <a:buBlip>
                <a:blip r:embed="rId2"/>
              </a:buBlip>
            </a:pPr>
            <a:r>
              <a:rPr lang="en-AU" sz="6000" dirty="0">
                <a:latin typeface="Arial" panose="020B0604020202020204" pitchFamily="34" charset="0"/>
                <a:cs typeface="Arial" panose="020B0604020202020204" pitchFamily="34" charset="0"/>
              </a:rPr>
              <a:t> Reuse</a:t>
            </a:r>
          </a:p>
          <a:p>
            <a:pPr>
              <a:buBlip>
                <a:blip r:embed="rId2"/>
              </a:buBlip>
            </a:pPr>
            <a:r>
              <a:rPr lang="en-AU" sz="6000" dirty="0">
                <a:latin typeface="Arial" panose="020B0604020202020204" pitchFamily="34" charset="0"/>
                <a:cs typeface="Arial" panose="020B0604020202020204" pitchFamily="34" charset="0"/>
              </a:rPr>
              <a:t> Recycle</a:t>
            </a:r>
            <a:r>
              <a:rPr lang="en-AU" sz="6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</a:p>
          <a:p>
            <a:pPr marL="0" indent="0">
              <a:buNone/>
            </a:pPr>
            <a:endParaRPr lang="en-AU" sz="8000" dirty="0"/>
          </a:p>
        </p:txBody>
      </p:sp>
    </p:spTree>
    <p:extLst>
      <p:ext uri="{BB962C8B-B14F-4D97-AF65-F5344CB8AC3E}">
        <p14:creationId xmlns:p14="http://schemas.microsoft.com/office/powerpoint/2010/main" val="101517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944"/>
            <a:ext cx="9144000" cy="69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03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B8E5CDA6919441BC64D82E81CC2599" ma:contentTypeVersion="13" ma:contentTypeDescription="Create a new document." ma:contentTypeScope="" ma:versionID="ee141ada7322c45c9e75a478209af490">
  <xsd:schema xmlns:xsd="http://www.w3.org/2001/XMLSchema" xmlns:xs="http://www.w3.org/2001/XMLSchema" xmlns:p="http://schemas.microsoft.com/office/2006/metadata/properties" xmlns:ns2="74cd988c-3dda-4f8d-8c8f-a1710aa62482" xmlns:ns3="4fbb45b3-0781-4ede-9e37-3c8b34aaad76" targetNamespace="http://schemas.microsoft.com/office/2006/metadata/properties" ma:root="true" ma:fieldsID="bc7bc1ffc9da15abbaa0b18f735f645f" ns2:_="" ns3:_="">
    <xsd:import namespace="74cd988c-3dda-4f8d-8c8f-a1710aa62482"/>
    <xsd:import namespace="4fbb45b3-0781-4ede-9e37-3c8b34aaad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cd988c-3dda-4f8d-8c8f-a1710aa624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d31abb7-e217-4f35-92e8-6627ae78ca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bb45b3-0781-4ede-9e37-3c8b34aaad76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8156dfe-e48b-4767-b99b-2fe468f40805}" ma:internalName="TaxCatchAll" ma:showField="CatchAllData" ma:web="4fbb45b3-0781-4ede-9e37-3c8b34aaad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4cd988c-3dda-4f8d-8c8f-a1710aa62482">
      <Terms xmlns="http://schemas.microsoft.com/office/infopath/2007/PartnerControls"/>
    </lcf76f155ced4ddcb4097134ff3c332f>
    <TaxCatchAll xmlns="4fbb45b3-0781-4ede-9e37-3c8b34aaad76" xsi:nil="true"/>
  </documentManagement>
</p:properties>
</file>

<file path=customXml/itemProps1.xml><?xml version="1.0" encoding="utf-8"?>
<ds:datastoreItem xmlns:ds="http://schemas.openxmlformats.org/officeDocument/2006/customXml" ds:itemID="{3D280FAB-0E0B-458C-9B3A-1A4214FC48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cd988c-3dda-4f8d-8c8f-a1710aa62482"/>
    <ds:schemaRef ds:uri="4fbb45b3-0781-4ede-9e37-3c8b34aaad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BB58C56-1D40-4F60-8A5B-126FE6862D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3DAFED-D023-40B3-B057-3FAC6219F7B7}">
  <ds:schemaRefs>
    <ds:schemaRef ds:uri="4fbb45b3-0781-4ede-9e37-3c8b34aaad76"/>
    <ds:schemaRef ds:uri="74cd988c-3dda-4f8d-8c8f-a1710aa62482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363</Words>
  <Application>Microsoft Office PowerPoint</Application>
  <PresentationFormat>On-screen Show (4:3)</PresentationFormat>
  <Paragraphs>56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MV Boli</vt:lpstr>
      <vt:lpstr>Wingdings</vt:lpstr>
      <vt:lpstr>Office Theme</vt:lpstr>
      <vt:lpstr>PowerPoint Presentation</vt:lpstr>
      <vt:lpstr>What is waste?</vt:lpstr>
      <vt:lpstr>Is this waste?</vt:lpstr>
      <vt:lpstr>Who decides what is waste?</vt:lpstr>
      <vt:lpstr>It could be any of these…</vt:lpstr>
      <vt:lpstr>There’s no such thing as waste!</vt:lpstr>
      <vt:lpstr>What could we do with the object this student is holding?</vt:lpstr>
      <vt:lpstr>The 4 R’s</vt:lpstr>
      <vt:lpstr>PowerPoint Presentation</vt:lpstr>
      <vt:lpstr>What problems do some of these items cause here at school?</vt:lpstr>
      <vt:lpstr>School Bin Waste Audit</vt:lpstr>
      <vt:lpstr>Part 1 - School Bin Waste Audit</vt:lpstr>
      <vt:lpstr>Weigh Station &amp; Recording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Want to do more in your Community?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Waste Audit</dc:title>
  <dc:creator>Michelle</dc:creator>
  <cp:lastModifiedBy>Kelly Bennett</cp:lastModifiedBy>
  <cp:revision>1</cp:revision>
  <dcterms:created xsi:type="dcterms:W3CDTF">2016-11-07T00:23:24Z</dcterms:created>
  <dcterms:modified xsi:type="dcterms:W3CDTF">2026-01-07T00:52:13Z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0x0101001CB8E5CDA6919441BC64D82E81CC2599</vt:lpwstr>
  </property>
  <property fmtid="{D5CDD505-2E9C-101B-9397-08002B2CF9AE}" pid="3" name="Order">
    <vt:r8>1367000</vt:r8>
  </property>
  <property fmtid="{D5CDD505-2E9C-101B-9397-08002B2CF9AE}" pid="4" name="MediaServiceImageTags">
    <vt:lpwstr/>
  </property>
</Properties>
</file>